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8789" autoAdjust="0"/>
    <p:restoredTop sz="94660"/>
  </p:normalViewPr>
  <p:slideViewPr>
    <p:cSldViewPr>
      <p:cViewPr>
        <p:scale>
          <a:sx n="10" d="100"/>
          <a:sy n="10" d="100"/>
        </p:scale>
        <p:origin x="-2724" y="-13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F8E8-5060-4B98-8214-FE474FB62306}" type="datetimeFigureOut">
              <a:rPr lang="pt-BR" smtClean="0"/>
              <a:pPr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D7D75-108A-48A2-A404-80CBDD5C98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-6336479" y="-2613280"/>
            <a:ext cx="38740529" cy="14062852"/>
            <a:chOff x="-6183089" y="-2613280"/>
            <a:chExt cx="38587139" cy="13735931"/>
          </a:xfrm>
        </p:grpSpPr>
        <p:sp>
          <p:nvSpPr>
            <p:cNvPr id="8" name="Retângulo 7"/>
            <p:cNvSpPr/>
            <p:nvPr/>
          </p:nvSpPr>
          <p:spPr>
            <a:xfrm>
              <a:off x="576289" y="504356"/>
              <a:ext cx="31827761" cy="561662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Retângulo de cantos arredondados 3"/>
            <p:cNvSpPr/>
            <p:nvPr/>
          </p:nvSpPr>
          <p:spPr>
            <a:xfrm rot="2808711">
              <a:off x="-5200309" y="-2280960"/>
              <a:ext cx="10400619" cy="9735980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de cantos arredondados 4"/>
            <p:cNvSpPr/>
            <p:nvPr/>
          </p:nvSpPr>
          <p:spPr>
            <a:xfrm rot="2808711">
              <a:off x="915295" y="2619648"/>
              <a:ext cx="2241542" cy="1990094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de cantos arredondados 5"/>
            <p:cNvSpPr/>
            <p:nvPr/>
          </p:nvSpPr>
          <p:spPr>
            <a:xfrm rot="2808711">
              <a:off x="-5265962" y="-1478978"/>
              <a:ext cx="8547323" cy="9599151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de cantos arredondados 6"/>
            <p:cNvSpPr/>
            <p:nvPr/>
          </p:nvSpPr>
          <p:spPr>
            <a:xfrm rot="2808711">
              <a:off x="-5657175" y="2049414"/>
              <a:ext cx="8547323" cy="9599151"/>
            </a:xfrm>
            <a:prstGeom prst="round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8" descr="IEPI_semfundo.png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tretch>
              <a:fillRect/>
            </a:stretch>
          </p:blipFill>
          <p:spPr>
            <a:xfrm>
              <a:off x="29019449" y="808713"/>
              <a:ext cx="2617362" cy="4968552"/>
            </a:xfrm>
            <a:prstGeom prst="rect">
              <a:avLst/>
            </a:prstGeom>
          </p:spPr>
        </p:pic>
        <p:sp>
          <p:nvSpPr>
            <p:cNvPr id="10" name="CaixaDeTexto 9"/>
            <p:cNvSpPr txBox="1"/>
            <p:nvPr/>
          </p:nvSpPr>
          <p:spPr>
            <a:xfrm>
              <a:off x="4667887" y="1781221"/>
              <a:ext cx="25923105" cy="3096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III </a:t>
              </a:r>
              <a:r>
                <a:rPr lang="pt-BR" sz="120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Simpósio Inova </a:t>
              </a:r>
              <a:r>
                <a:rPr lang="pt-BR" sz="120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Saúde</a:t>
              </a:r>
            </a:p>
            <a:p>
              <a:pPr algn="ctr"/>
              <a:r>
                <a:rPr lang="pt-BR" sz="80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1ª </a:t>
              </a:r>
              <a:r>
                <a:rPr lang="pt-BR" sz="66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edição internacional </a:t>
              </a:r>
              <a:endParaRPr lang="pt-BR" sz="6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" name="Retângulo 11"/>
          <p:cNvSpPr/>
          <p:nvPr/>
        </p:nvSpPr>
        <p:spPr>
          <a:xfrm>
            <a:off x="0" y="42557028"/>
            <a:ext cx="32404050" cy="6940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lfernanda</dc:creator>
  <cp:lastModifiedBy>bcoelho</cp:lastModifiedBy>
  <cp:revision>3</cp:revision>
  <dcterms:created xsi:type="dcterms:W3CDTF">2019-09-17T20:12:11Z</dcterms:created>
  <dcterms:modified xsi:type="dcterms:W3CDTF">2020-06-15T13:25:37Z</dcterms:modified>
</cp:coreProperties>
</file>